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63" r:id="rId4"/>
    <p:sldId id="257" r:id="rId5"/>
    <p:sldId id="258" r:id="rId6"/>
    <p:sldId id="259" r:id="rId7"/>
    <p:sldId id="260" r:id="rId8"/>
    <p:sldId id="262" r:id="rId9"/>
    <p:sldId id="261" r:id="rId10"/>
    <p:sldId id="271" r:id="rId11"/>
    <p:sldId id="265" r:id="rId12"/>
    <p:sldId id="266" r:id="rId13"/>
    <p:sldId id="272" r:id="rId14"/>
    <p:sldId id="273" r:id="rId15"/>
    <p:sldId id="264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64B0-82D5-42BB-9E36-AD49BF1CAA8C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2332B-7DFF-4799-8F57-BC85C25F9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03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2332B-7DFF-4799-8F57-BC85C25F9FC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7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47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0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3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8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65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28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95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0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6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FDC5-B3F4-4219-B027-F8A22BBC0E31}" type="datetimeFigureOut">
              <a:rPr lang="ru-RU" smtClean="0"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4CFF-B02C-4C92-993B-362F1B1092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085" y="499744"/>
            <a:ext cx="11060723" cy="60153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200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социальная история?</a:t>
            </a:r>
          </a:p>
          <a:p>
            <a:pPr marL="0" indent="0" algn="ctr">
              <a:buNone/>
            </a:pPr>
            <a:endParaRPr lang="ru-RU" u="sng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история – это метод визуальной поддержки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который включает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информацию о предстоящем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событии.  Она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человеку снизить уровень стресса при попадании в незнакомую среду.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пользоваться нашей социальной историей?</a:t>
            </a:r>
            <a:endParaRPr lang="en-US" u="sng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Продемонстрируйте социальную историю ребёнку или группе детей перед посещением Приморского океанариума.</a:t>
            </a:r>
          </a:p>
          <a:p>
            <a:pPr marL="514350" indent="-514350" algn="ctr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Измените дату и время посещения на планируемую.</a:t>
            </a:r>
          </a:p>
          <a:p>
            <a:pPr marL="514350" indent="-514350" algn="ctr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изменить картинку (слайд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,2)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фотографию ребёнка (детей).</a:t>
            </a:r>
          </a:p>
          <a:p>
            <a:pPr marL="514350" indent="-514350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403" y="513368"/>
            <a:ext cx="52959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888" y="1838931"/>
            <a:ext cx="5066636" cy="36210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15" b="12394"/>
          <a:stretch/>
        </p:blipFill>
        <p:spPr>
          <a:xfrm>
            <a:off x="6585438" y="1838931"/>
            <a:ext cx="5176214" cy="36210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047176" y="991484"/>
            <a:ext cx="61448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МНЕ НУЖНА ПОМОЩЬ, Я ОБРАЩУСЬ СЮДА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1086" y="723345"/>
            <a:ext cx="5442438" cy="9056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ПОДНИМУСЬ НА ЭСКАЛАТОРЕ ВВЕРХ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4" t="1" r="12789" b="11279"/>
          <a:stretch/>
        </p:blipFill>
        <p:spPr>
          <a:xfrm>
            <a:off x="9733084" y="3068515"/>
            <a:ext cx="529760" cy="9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90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43" y="677007"/>
            <a:ext cx="10515600" cy="8730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ОКЕАНАРИУМЕ ЕСТЬ ПРАВИЛА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4081"/>
            <a:ext cx="2735446" cy="27354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99" y="1924081"/>
            <a:ext cx="2735445" cy="2735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397" y="1924080"/>
            <a:ext cx="2735446" cy="2735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11387" r="29206" b="66381"/>
          <a:stretch/>
        </p:blipFill>
        <p:spPr>
          <a:xfrm>
            <a:off x="5090744" y="5222326"/>
            <a:ext cx="1881554" cy="15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4582" y="92563"/>
            <a:ext cx="2977662" cy="1507637"/>
          </a:xfrm>
        </p:spPr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МОЖНО!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81099" r="69083" b="185"/>
          <a:stretch/>
        </p:blipFill>
        <p:spPr>
          <a:xfrm>
            <a:off x="734462" y="2888270"/>
            <a:ext cx="2778065" cy="24398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8824" r="13633" b="20097"/>
          <a:stretch/>
        </p:blipFill>
        <p:spPr>
          <a:xfrm>
            <a:off x="9365222" y="2888270"/>
            <a:ext cx="2051279" cy="1870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2" t="80769" r="35698" b="1410"/>
          <a:stretch/>
        </p:blipFill>
        <p:spPr>
          <a:xfrm>
            <a:off x="5137371" y="2888270"/>
            <a:ext cx="1936039" cy="169251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734462" y="1600200"/>
            <a:ext cx="2664069" cy="7957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СМОТРЕТЬ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43264" y="1600200"/>
            <a:ext cx="2657867" cy="782516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45864" y="1600200"/>
            <a:ext cx="2470637" cy="751742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0" t="11643" r="6235" b="66735"/>
          <a:stretch/>
        </p:blipFill>
        <p:spPr>
          <a:xfrm>
            <a:off x="5051179" y="5178670"/>
            <a:ext cx="1802424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523" y="283918"/>
            <a:ext cx="11728939" cy="52289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экспозициях много света и звука.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93" y="806816"/>
            <a:ext cx="12022016" cy="584016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мне станет некомфортно или страшно я пойду в спокойное место.</a:t>
            </a:r>
          </a:p>
          <a:p>
            <a:pPr marL="0" indent="0" algn="ct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Экспозиция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«Берингово и Охотские моря»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отдыха возле аквариума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Водорослёвый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лес».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1" y="2716823"/>
            <a:ext cx="3047043" cy="4077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744" y="2716823"/>
            <a:ext cx="3054119" cy="4077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46955" y="1670538"/>
            <a:ext cx="5198507" cy="8639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«Тропический дождевой лес»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отдыха возле аквариума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Пресноводные тропические рыбы».</a:t>
            </a:r>
          </a:p>
        </p:txBody>
      </p:sp>
    </p:spTree>
    <p:extLst>
      <p:ext uri="{BB962C8B-B14F-4D97-AF65-F5344CB8AC3E}">
        <p14:creationId xmlns:p14="http://schemas.microsoft.com/office/powerpoint/2010/main" val="3138664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916" y="365125"/>
            <a:ext cx="11728938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экспозициях я могу обратиться к смотрителю.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626" t="17652" r="12810" b="23347"/>
          <a:stretch/>
        </p:blipFill>
        <p:spPr>
          <a:xfrm>
            <a:off x="4894729" y="1690688"/>
            <a:ext cx="2052918" cy="4113283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4809392" y="2620108"/>
            <a:ext cx="228600" cy="26376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51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746" y="1608992"/>
            <a:ext cx="10515600" cy="905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ОКЕАНАРИУМЕ МЕНЯ ЖДЁТ МНОГО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СЮРПРИЗОВ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83" y="2118092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20893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4707" y="397616"/>
            <a:ext cx="8999621" cy="198521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 МИША! 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ПОЕДУ В ПРИМОРСКИЙ ОКЕАНАРИУМ!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814" b="41205"/>
          <a:stretch/>
        </p:blipFill>
        <p:spPr>
          <a:xfrm>
            <a:off x="519507" y="195433"/>
            <a:ext cx="1492543" cy="1959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9" b="5074"/>
          <a:stretch/>
        </p:blipFill>
        <p:spPr>
          <a:xfrm>
            <a:off x="3314816" y="1995965"/>
            <a:ext cx="6779401" cy="4281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5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МАША!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ПОЕДУ В ПРИМОРСКИЙ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ОКЕАНАРИУМ!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0439" y="2043003"/>
            <a:ext cx="6779340" cy="4285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4" b="521"/>
          <a:stretch/>
        </p:blipFill>
        <p:spPr>
          <a:xfrm>
            <a:off x="196361" y="140678"/>
            <a:ext cx="1526931" cy="23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73882" y="3803866"/>
            <a:ext cx="644236" cy="394855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89173"/>
              </p:ext>
            </p:extLst>
          </p:nvPr>
        </p:nvGraphicFramePr>
        <p:xfrm>
          <a:off x="513347" y="389422"/>
          <a:ext cx="11452983" cy="6028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661">
                  <a:extLst>
                    <a:ext uri="{9D8B030D-6E8A-4147-A177-3AD203B41FA5}">
                      <a16:colId xmlns:a16="http://schemas.microsoft.com/office/drawing/2014/main" val="774771604"/>
                    </a:ext>
                  </a:extLst>
                </a:gridCol>
                <a:gridCol w="3817661">
                  <a:extLst>
                    <a:ext uri="{9D8B030D-6E8A-4147-A177-3AD203B41FA5}">
                      <a16:colId xmlns:a16="http://schemas.microsoft.com/office/drawing/2014/main" val="181621446"/>
                    </a:ext>
                  </a:extLst>
                </a:gridCol>
                <a:gridCol w="3817661">
                  <a:extLst>
                    <a:ext uri="{9D8B030D-6E8A-4147-A177-3AD203B41FA5}">
                      <a16:colId xmlns:a16="http://schemas.microsoft.com/office/drawing/2014/main" val="2579696414"/>
                    </a:ext>
                  </a:extLst>
                </a:gridCol>
              </a:tblGrid>
              <a:tr h="2837355"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КОГДА Я ПОЕДУ В ОКЕАНАРИУМ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ЯНВАРЯ </a:t>
                      </a:r>
                    </a:p>
                    <a:p>
                      <a:pPr algn="ctr"/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648729"/>
                  </a:ext>
                </a:extLst>
              </a:tr>
              <a:tr h="3191608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ЧЁМ Я ПОЕДУ В ОКЕАНАРИМ?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АВТОБУС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144338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69" y="845345"/>
            <a:ext cx="2028092" cy="2028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23" y="3409069"/>
            <a:ext cx="2105739" cy="1579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59" y="5083356"/>
            <a:ext cx="1987334" cy="11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5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438" y="365126"/>
            <a:ext cx="10352361" cy="15076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6088687"/>
              </p:ext>
            </p:extLst>
          </p:nvPr>
        </p:nvGraphicFramePr>
        <p:xfrm>
          <a:off x="509951" y="479879"/>
          <a:ext cx="11377248" cy="61231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24">
                  <a:extLst>
                    <a:ext uri="{9D8B030D-6E8A-4147-A177-3AD203B41FA5}">
                      <a16:colId xmlns:a16="http://schemas.microsoft.com/office/drawing/2014/main" val="1723605258"/>
                    </a:ext>
                  </a:extLst>
                </a:gridCol>
                <a:gridCol w="5688624">
                  <a:extLst>
                    <a:ext uri="{9D8B030D-6E8A-4147-A177-3AD203B41FA5}">
                      <a16:colId xmlns:a16="http://schemas.microsoft.com/office/drawing/2014/main" val="3870943146"/>
                    </a:ext>
                  </a:extLst>
                </a:gridCol>
              </a:tblGrid>
              <a:tr h="9894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СНАЧАЛА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ПОТОМ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578899"/>
                  </a:ext>
                </a:extLst>
              </a:tr>
              <a:tr h="513368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СЯДУ В АБТОБУС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ДОЕДУ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КАССОВОГО ПАВИЛИОНА</a:t>
                      </a:r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46757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-1" t="3082" r="21980" b="2170"/>
          <a:stretch/>
        </p:blipFill>
        <p:spPr>
          <a:xfrm>
            <a:off x="7312857" y="2723755"/>
            <a:ext cx="3739076" cy="2879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1" b="6573"/>
          <a:stretch/>
        </p:blipFill>
        <p:spPr>
          <a:xfrm>
            <a:off x="1316501" y="2951678"/>
            <a:ext cx="3747868" cy="257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3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717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545848"/>
              </p:ext>
            </p:extLst>
          </p:nvPr>
        </p:nvGraphicFramePr>
        <p:xfrm>
          <a:off x="120766" y="999547"/>
          <a:ext cx="11898780" cy="5269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5926">
                  <a:extLst>
                    <a:ext uri="{9D8B030D-6E8A-4147-A177-3AD203B41FA5}">
                      <a16:colId xmlns:a16="http://schemas.microsoft.com/office/drawing/2014/main" val="3383913860"/>
                    </a:ext>
                  </a:extLst>
                </a:gridCol>
                <a:gridCol w="5744574">
                  <a:extLst>
                    <a:ext uri="{9D8B030D-6E8A-4147-A177-3AD203B41FA5}">
                      <a16:colId xmlns:a16="http://schemas.microsoft.com/office/drawing/2014/main" val="15069453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08239769"/>
                    </a:ext>
                  </a:extLst>
                </a:gridCol>
              </a:tblGrid>
              <a:tr h="5269368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КАСС Я ВСТРУЧУ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ОЧЕРЕДЬ ЛЮДЕЙ</a:t>
                      </a:r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БУДУ ЖДАТЬ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51372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938" y="2439632"/>
            <a:ext cx="3051040" cy="2759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3367"/>
            <a:ext cx="4588042" cy="268720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95139" y="208239"/>
            <a:ext cx="5521569" cy="79130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ЕСЛИ…</a:t>
            </a:r>
            <a:endParaRPr lang="ru-RU" sz="20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4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8" y="172620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830565"/>
              </p:ext>
            </p:extLst>
          </p:nvPr>
        </p:nvGraphicFramePr>
        <p:xfrm>
          <a:off x="140368" y="172621"/>
          <a:ext cx="11915274" cy="6408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7637">
                  <a:extLst>
                    <a:ext uri="{9D8B030D-6E8A-4147-A177-3AD203B41FA5}">
                      <a16:colId xmlns:a16="http://schemas.microsoft.com/office/drawing/2014/main" val="1589269269"/>
                    </a:ext>
                  </a:extLst>
                </a:gridCol>
                <a:gridCol w="5957637">
                  <a:extLst>
                    <a:ext uri="{9D8B030D-6E8A-4147-A177-3AD203B41FA5}">
                      <a16:colId xmlns:a16="http://schemas.microsoft.com/office/drawing/2014/main" val="3196263990"/>
                    </a:ext>
                  </a:extLst>
                </a:gridCol>
              </a:tblGrid>
              <a:tr h="49645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СНАЧАЛА</a:t>
                      </a:r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ПОТОМ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525039"/>
                  </a:ext>
                </a:extLst>
              </a:tr>
              <a:tr h="4313941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ПОЙДУ</a:t>
                      </a:r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ЗДАНИЕ ОКЕАНАРИУМА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ДЕЛЬФИНАРИЕМ.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ПРОЙДУ ЧЕРЕЗ РАМУ.</a:t>
                      </a: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ОНА МОЖЕТ ПИЩАТЬ.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485887"/>
                  </a:ext>
                </a:extLst>
              </a:tr>
              <a:tr h="1576045"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44707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3241" b="1888"/>
          <a:stretch/>
        </p:blipFill>
        <p:spPr>
          <a:xfrm>
            <a:off x="940777" y="2406311"/>
            <a:ext cx="4659924" cy="307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 r="1997" b="9024"/>
          <a:stretch/>
        </p:blipFill>
        <p:spPr>
          <a:xfrm>
            <a:off x="7158958" y="2406311"/>
            <a:ext cx="3883269" cy="316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94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975" y="1565032"/>
            <a:ext cx="8415648" cy="4633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66799" y="333926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ПОПАДУ В ВЕСТИБЮЛЬ ОКЕАНАРИУМА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2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157" y="207429"/>
            <a:ext cx="4608584" cy="17044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06558"/>
              </p:ext>
            </p:extLst>
          </p:nvPr>
        </p:nvGraphicFramePr>
        <p:xfrm>
          <a:off x="448408" y="114300"/>
          <a:ext cx="11359661" cy="636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6546">
                  <a:extLst>
                    <a:ext uri="{9D8B030D-6E8A-4147-A177-3AD203B41FA5}">
                      <a16:colId xmlns:a16="http://schemas.microsoft.com/office/drawing/2014/main" val="4123224243"/>
                    </a:ext>
                  </a:extLst>
                </a:gridCol>
                <a:gridCol w="5583115">
                  <a:extLst>
                    <a:ext uri="{9D8B030D-6E8A-4147-A177-3AD203B41FA5}">
                      <a16:colId xmlns:a16="http://schemas.microsoft.com/office/drawing/2014/main" val="1666134064"/>
                    </a:ext>
                  </a:extLst>
                </a:gridCol>
              </a:tblGrid>
              <a:tr h="46835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СНАЧАЛА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ПОТОМ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498674"/>
                  </a:ext>
                </a:extLst>
              </a:tr>
              <a:tr h="2897967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Я СПУЩУСЬ ПО ЭСКАЛАТОРУ ВНИЗ </a:t>
                      </a: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Я ВСТАНУ В ОЧЕРЕДЬ В ГАРДЕРОБ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18979"/>
                  </a:ext>
                </a:extLst>
              </a:tr>
              <a:tr h="2561922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Я СДАМ СВОЮ ВЕРХНЮЮ ОДЕЖДУ</a:t>
                      </a: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Я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ПОЛУЧУ ЖЕТОН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34468"/>
                  </a:ext>
                </a:extLst>
              </a:tr>
              <a:tr h="4373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41364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18" y="1401086"/>
            <a:ext cx="4426788" cy="1972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0" y="4335244"/>
            <a:ext cx="1558407" cy="1632753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2676918" y="4772724"/>
            <a:ext cx="1257300" cy="757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1212" y="4207661"/>
            <a:ext cx="1710474" cy="17104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2" b="55897"/>
          <a:stretch/>
        </p:blipFill>
        <p:spPr>
          <a:xfrm>
            <a:off x="1911358" y="1258142"/>
            <a:ext cx="3005979" cy="21276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073" y="4207660"/>
            <a:ext cx="2297678" cy="1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270</Words>
  <Application>Microsoft Office PowerPoint</Application>
  <PresentationFormat>Широкоэкранный</PresentationFormat>
  <Paragraphs>101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МЕНЯ ЗОВУТ  МИША!   Я ПОЕДУ В ПРИМОРСКИЙ ОКЕАНАРИУМ!  </vt:lpstr>
      <vt:lpstr>МЕНЯ ЗОВУТ  МАША!  Я ПОЕДУ В ПРИМОРСКИЙ ОКЕАНАРИУМ! </vt:lpstr>
      <vt:lpstr>   </vt:lpstr>
      <vt:lpstr>  </vt:lpstr>
      <vt:lpstr> </vt:lpstr>
      <vt:lpstr>Презентация PowerPoint</vt:lpstr>
      <vt:lpstr>Презентация PowerPoint</vt:lpstr>
      <vt:lpstr>         </vt:lpstr>
      <vt:lpstr> </vt:lpstr>
      <vt:lpstr>В ОКЕАНАРИУМЕ ЕСТЬ ПРАВИЛА  </vt:lpstr>
      <vt:lpstr>МОЖНО!</vt:lpstr>
      <vt:lpstr>В некоторых экспозициях много света и звука.</vt:lpstr>
      <vt:lpstr>В экспозициях я могу обратиться к смотрителю.</vt:lpstr>
      <vt:lpstr>В ОКЕАНАРИУМЕ МЕНЯ ЖДЁТ МНОГО СЮРПРИЗОВ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ЗОВУТ  МИША   Я ПОЙДУ В ПРИМОРСКИЙ ОКЕАНАРИУМ</dc:title>
  <dc:creator>Мария Б. Маслова</dc:creator>
  <cp:lastModifiedBy>Мария Б. Маслова</cp:lastModifiedBy>
  <cp:revision>108</cp:revision>
  <cp:lastPrinted>2019-07-10T00:34:46Z</cp:lastPrinted>
  <dcterms:created xsi:type="dcterms:W3CDTF">2019-07-07T04:26:06Z</dcterms:created>
  <dcterms:modified xsi:type="dcterms:W3CDTF">2024-01-23T05:14:53Z</dcterms:modified>
</cp:coreProperties>
</file>